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7772400" cy="10058400"/>
  <p:notesSz cx="9388475" cy="7102475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1770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D17C02-7C70-4F96-9147-397E10EEE773}"/>
              </a:ext>
            </a:extLst>
          </p:cNvPr>
          <p:cNvSpPr/>
          <p:nvPr/>
        </p:nvSpPr>
        <p:spPr>
          <a:xfrm>
            <a:off x="423399" y="1946372"/>
            <a:ext cx="6855215" cy="150049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A52F36-AB74-4BBC-A85A-4B77DDED9AE8}"/>
              </a:ext>
            </a:extLst>
          </p:cNvPr>
          <p:cNvSpPr/>
          <p:nvPr/>
        </p:nvSpPr>
        <p:spPr>
          <a:xfrm>
            <a:off x="383075" y="3628281"/>
            <a:ext cx="6923553" cy="58029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551D8-0727-43C3-8A78-1CBE77062672}"/>
              </a:ext>
            </a:extLst>
          </p:cNvPr>
          <p:cNvSpPr/>
          <p:nvPr/>
        </p:nvSpPr>
        <p:spPr>
          <a:xfrm flipV="1">
            <a:off x="374699" y="9537327"/>
            <a:ext cx="6903915" cy="45719"/>
          </a:xfrm>
          <a:prstGeom prst="roundRect">
            <a:avLst>
              <a:gd name="adj" fmla="val 23389"/>
            </a:avLst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71472-C26A-4794-A91F-5251D638198F}"/>
              </a:ext>
            </a:extLst>
          </p:cNvPr>
          <p:cNvSpPr txBox="1"/>
          <p:nvPr/>
        </p:nvSpPr>
        <p:spPr>
          <a:xfrm>
            <a:off x="3986774" y="2593884"/>
            <a:ext cx="2612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  We miss you !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916FA9-0079-4161-86F4-4E6CA9D2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08441"/>
              </p:ext>
            </p:extLst>
          </p:nvPr>
        </p:nvGraphicFramePr>
        <p:xfrm>
          <a:off x="335011" y="3500991"/>
          <a:ext cx="7284528" cy="629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5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5425023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153727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 station Reading- complete 40 minutes this week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 station Math- complete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40 minutes this week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1108101">
                <a:tc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11446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             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Count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to 100 by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5s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and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everyday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Write numbers 1-20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Make up addition word problems to 10 for your child.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Have child draw the objects to add.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125126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26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             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1324005-84BD-46AD-B965-08413061AD73}"/>
              </a:ext>
            </a:extLst>
          </p:cNvPr>
          <p:cNvSpPr txBox="1"/>
          <p:nvPr/>
        </p:nvSpPr>
        <p:spPr>
          <a:xfrm>
            <a:off x="1787299" y="3574925"/>
            <a:ext cx="413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Assignments for the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35130-4196-424B-A4C2-6D2927964494}"/>
              </a:ext>
            </a:extLst>
          </p:cNvPr>
          <p:cNvSpPr txBox="1"/>
          <p:nvPr/>
        </p:nvSpPr>
        <p:spPr>
          <a:xfrm>
            <a:off x="3975972" y="2165222"/>
            <a:ext cx="3330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A Note from </a:t>
            </a:r>
          </a:p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 Your Teachers</a:t>
            </a:r>
          </a:p>
        </p:txBody>
      </p:sp>
      <p:sp>
        <p:nvSpPr>
          <p:cNvPr id="4" name="TextBox 3"/>
          <p:cNvSpPr txBox="1"/>
          <p:nvPr/>
        </p:nvSpPr>
        <p:spPr bwMode="white">
          <a:xfrm>
            <a:off x="149477" y="225423"/>
            <a:ext cx="750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PreK</a:t>
            </a:r>
            <a:r>
              <a:rPr lang="en-US" sz="5400" dirty="0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KG Blank Space Sketch" panose="02000000000000000000" pitchFamily="2" charset="0"/>
                <a:ea typeface="HelloEtchASketch" panose="02000603000000000000" pitchFamily="2" charset="0"/>
              </a:rPr>
              <a:t>News</a:t>
            </a:r>
            <a:endParaRPr lang="en-US" sz="6600" dirty="0">
              <a:solidFill>
                <a:schemeClr val="bg1"/>
              </a:solidFill>
              <a:latin typeface="KG Blank Space Sketch" panose="02000000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57927" y="1329435"/>
            <a:ext cx="707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                                                                               </a:t>
            </a:r>
            <a:r>
              <a:rPr lang="en-US" sz="20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20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April 6-10</a:t>
            </a:r>
            <a:endParaRPr lang="en-US" sz="1600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</p:txBody>
      </p:sp>
      <p:pic>
        <p:nvPicPr>
          <p:cNvPr id="10" name="Picture 9" descr="Screen Shot 2020-04-04 at 3.2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0" y="1715203"/>
            <a:ext cx="3614062" cy="1615034"/>
          </a:xfrm>
          <a:prstGeom prst="rect">
            <a:avLst/>
          </a:prstGeom>
        </p:spPr>
      </p:pic>
      <p:pic>
        <p:nvPicPr>
          <p:cNvPr id="30" name="Picture 29" descr="Screen Shot 2020-04-04 at 3.12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5" y="4018155"/>
            <a:ext cx="859169" cy="7078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342" y="4939043"/>
            <a:ext cx="1661875" cy="37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   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3" y="5785736"/>
            <a:ext cx="212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Writing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293" y="4217786"/>
            <a:ext cx="1614883" cy="37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Computer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861" y="4735209"/>
            <a:ext cx="491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Parent reads a book to child tracking words across the page. Have your child retell story, ask him/her to identify the characters &amp; setting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8148" y="5801414"/>
            <a:ext cx="558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 Practice writing first and last name two times a day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3573" y="7228250"/>
            <a:ext cx="537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77240">
              <a:defRPr/>
            </a:pPr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Discuss the protocol for staying safe such as washing hands, covering coughs &amp; sneezes and staying 6 feet apart from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143" y="7228250"/>
            <a:ext cx="109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Science</a:t>
            </a:r>
          </a:p>
        </p:txBody>
      </p:sp>
      <p:pic>
        <p:nvPicPr>
          <p:cNvPr id="9" name="Picture 8" descr="Screen Shot 2020-04-05 at 11.32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4" y="7761353"/>
            <a:ext cx="783903" cy="956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3396" y="8153341"/>
            <a:ext cx="123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Social </a:t>
            </a:r>
          </a:p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Studies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6285" y="8106302"/>
            <a:ext cx="515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a map of your street, mark where your </a:t>
            </a:r>
          </a:p>
          <a:p>
            <a:r>
              <a:rPr lang="en-US" dirty="0"/>
              <a:t>house is &amp; write your street address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1533" y="8749162"/>
            <a:ext cx="529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a pic of your child with the completed activity and send it to your teacher on </a:t>
            </a:r>
            <a:r>
              <a:rPr lang="en-US" b="1" dirty="0" err="1"/>
              <a:t>ClassDojo</a:t>
            </a:r>
            <a:r>
              <a:rPr lang="en-US" b="1" dirty="0"/>
              <a:t>!</a:t>
            </a:r>
          </a:p>
        </p:txBody>
      </p:sp>
      <p:pic>
        <p:nvPicPr>
          <p:cNvPr id="21" name="Picture 20" descr="Screen Shot 2020-04-05 at 11.55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6" y="8733482"/>
            <a:ext cx="611445" cy="925091"/>
          </a:xfrm>
          <a:prstGeom prst="rect">
            <a:avLst/>
          </a:prstGeom>
        </p:spPr>
      </p:pic>
      <p:pic>
        <p:nvPicPr>
          <p:cNvPr id="26" name="Picture 25" descr="Screen Shot 2020-04-05 at 12.06.1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64" y="8576686"/>
            <a:ext cx="1155700" cy="11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26AlphaSans"/>
                <a:cs typeface="K26AlphaSans"/>
              </a:rPr>
              <a:t>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20-04-05 at 7.0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84"/>
            <a:ext cx="7772400" cy="77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179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KG Miss Kindergarten</vt:lpstr>
      <vt:lpstr>HelloBoomerang</vt:lpstr>
      <vt:lpstr>HelloButtons</vt:lpstr>
      <vt:lpstr>KG Blank Space Sketch</vt:lpstr>
      <vt:lpstr>K26AlphaSans</vt:lpstr>
      <vt:lpstr>KG Always A Good Time</vt:lpstr>
      <vt:lpstr>Calibri Light</vt:lpstr>
      <vt:lpstr>Calibri</vt:lpstr>
      <vt:lpstr>KG Miss Kindy Chunky</vt:lpstr>
      <vt:lpstr>HelloAnnie</vt:lpstr>
      <vt:lpstr>Arial</vt:lpstr>
      <vt:lpstr>HelloEtchASketch</vt:lpstr>
      <vt:lpstr>Office Theme</vt:lpstr>
      <vt:lpstr>PowerPoint Presentation</vt:lpstr>
      <vt:lpstr>Page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JASON C ELLIS</cp:lastModifiedBy>
  <cp:revision>38</cp:revision>
  <cp:lastPrinted>2018-11-01T16:30:51Z</cp:lastPrinted>
  <dcterms:created xsi:type="dcterms:W3CDTF">2016-10-11T18:59:43Z</dcterms:created>
  <dcterms:modified xsi:type="dcterms:W3CDTF">2020-04-06T20:49:44Z</dcterms:modified>
</cp:coreProperties>
</file>